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AF362F-5C7F-4B8D-9C92-F7D3865342C8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E7ADA6-BBF6-4F03-AB86-5BC86E7B7F1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Deser walentynkowy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,,Tęczowe ptasie mleczko’’</a:t>
            </a:r>
          </a:p>
        </p:txBody>
      </p:sp>
    </p:spTree>
    <p:extLst>
      <p:ext uri="{BB962C8B-B14F-4D97-AF65-F5344CB8AC3E}">
        <p14:creationId xmlns:p14="http://schemas.microsoft.com/office/powerpoint/2010/main" val="904547815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8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Tak samo postępujemy z pozostałymi tężejącymi galaretkami.</a:t>
            </a:r>
          </a:p>
        </p:txBody>
      </p:sp>
    </p:spTree>
    <p:extLst>
      <p:ext uri="{BB962C8B-B14F-4D97-AF65-F5344CB8AC3E}">
        <p14:creationId xmlns:p14="http://schemas.microsoft.com/office/powerpoint/2010/main" val="321308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9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Gdy już wszystkie masy z galaretki i serka włożymy do foremki wstawić do lodówki na około 6 godzin.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573016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8544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10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l-PL" dirty="0"/>
              <a:t>Gdy ptasie mleczko jest już sztywne wyjmujemy je z foremek.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 algn="r">
              <a:buNone/>
            </a:pPr>
            <a:endParaRPr lang="pl-PL" sz="1800" dirty="0"/>
          </a:p>
          <a:p>
            <a:pPr marL="0" indent="0" algn="r">
              <a:buNone/>
            </a:pPr>
            <a:r>
              <a:rPr lang="pl-PL" sz="1800" dirty="0"/>
              <a:t>Smacznego!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573016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261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Składniki: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5 galaretek o różnych kolorach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5 serków homogenizowanych po 150g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Foremki lub </a:t>
            </a:r>
            <a:r>
              <a:rPr lang="pl-PL" dirty="0" err="1"/>
              <a:t>blaszke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573016"/>
            <a:ext cx="388620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527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Do naczynia wlewamy 250ml gorącej wody i wsypujemy jedną galaretkę. Energicznie mieszamy. Odstawiamy do ostygnięcia.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645024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645024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648440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06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 ostygnięciu wstawiamy galaretkę do lodówki by lekko stężała.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45024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916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Z następnymi postępujemy tak samo.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20148"/>
            <a:ext cx="1942608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120148"/>
            <a:ext cx="1944216" cy="2594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184124"/>
            <a:ext cx="1891230" cy="252372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205559"/>
            <a:ext cx="1880211" cy="2509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054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Do naczynia wykładamy tężejącą galaretkę dodajemy jeden serek homogenizowany i mieszamy robotem kuchennym.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717032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707880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836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5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Masę wykładamy do foremki lub blaszki.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573016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7067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6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Z następną galaretką postępujemy tak samo czyli mieszamy ją z serkiem homogenizowanym.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717032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717032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5905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Powstałą masę wykładamy na poprzednią masę w foremce.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45024"/>
            <a:ext cx="2301240" cy="3070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39699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159</Words>
  <Application>Microsoft Office PowerPoint</Application>
  <PresentationFormat>Pokaz na ekranie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Tw Cen MT</vt:lpstr>
      <vt:lpstr>Wingdings</vt:lpstr>
      <vt:lpstr>Wingdings 2</vt:lpstr>
      <vt:lpstr>Średni</vt:lpstr>
      <vt:lpstr>Deser walentynkowy</vt:lpstr>
      <vt:lpstr>Składniki:</vt:lpstr>
      <vt:lpstr>Krok 1</vt:lpstr>
      <vt:lpstr>Krok 2</vt:lpstr>
      <vt:lpstr>Krok 3</vt:lpstr>
      <vt:lpstr>Krok 4</vt:lpstr>
      <vt:lpstr>Krok 5</vt:lpstr>
      <vt:lpstr>Krok 6</vt:lpstr>
      <vt:lpstr>Krok 7</vt:lpstr>
      <vt:lpstr>Krok 8</vt:lpstr>
      <vt:lpstr>Krok 9</vt:lpstr>
      <vt:lpstr>Krok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Acer</dc:creator>
  <cp:lastModifiedBy>Dawid</cp:lastModifiedBy>
  <cp:revision>8</cp:revision>
  <dcterms:created xsi:type="dcterms:W3CDTF">2022-02-14T08:46:50Z</dcterms:created>
  <dcterms:modified xsi:type="dcterms:W3CDTF">2022-02-14T09:31:06Z</dcterms:modified>
</cp:coreProperties>
</file>