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Playfair Display" panose="00000500000000000000" pitchFamily="2" charset="-18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83aa9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83aa9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83aa9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83aa9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83aa9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83aa9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83aa9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83aa9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Danie walentynkowe 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0"/>
              <a:t>Oskar Marzec</a:t>
            </a:r>
            <a:endParaRPr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Miłosny Omlet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Czas przygotowania 15min.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2 zakochanych osób ❤️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Składniki</a:t>
            </a:r>
            <a:endParaRPr b="1"/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" sz="1500"/>
              <a:t>2 jajka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l" sz="1500"/>
              <a:t>50 g mąki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l" sz="1500"/>
              <a:t>Łyżka cukru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l" sz="1500"/>
              <a:t>Dżem lub bitą śmietana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l" sz="1500"/>
              <a:t>Olej do smażenia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b="1"/>
              <a:t>Przygotowanie</a:t>
            </a:r>
            <a:endParaRPr b="1"/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AutoNum type="arabicPeriod"/>
            </a:pPr>
            <a:r>
              <a:rPr lang="pl" sz="1500"/>
              <a:t>Jaka ubij na mase 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pl" sz="1500"/>
              <a:t>Dodaj mąkę cały czas ubijajac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pl" sz="1500"/>
              <a:t>Do tak ubitej masy dodaj cukru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pl" sz="1500"/>
              <a:t>Masę wylej na rozgrzany olej , smaż za masa się zarumieni, przewróć na drugą stronę do zadymienie ja. 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pl" sz="1500"/>
              <a:t>Gotowy omlet udekoruj dżemem lub bitą smietana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t="36191" b="36191"/>
          <a:stretch/>
        </p:blipFill>
        <p:spPr>
          <a:xfrm>
            <a:off x="255600" y="359800"/>
            <a:ext cx="3007178" cy="171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 t="21741" b="21741"/>
          <a:stretch/>
        </p:blipFill>
        <p:spPr>
          <a:xfrm>
            <a:off x="1132941" y="2398023"/>
            <a:ext cx="3007178" cy="22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5">
            <a:alphaModFix/>
          </a:blip>
          <a:srcRect l="17435" r="17435"/>
          <a:stretch/>
        </p:blipFill>
        <p:spPr>
          <a:xfrm>
            <a:off x="3498750" y="359800"/>
            <a:ext cx="2146500" cy="22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6">
            <a:alphaModFix/>
          </a:blip>
          <a:srcRect l="17494" r="17494"/>
          <a:stretch/>
        </p:blipFill>
        <p:spPr>
          <a:xfrm>
            <a:off x="6607800" y="226775"/>
            <a:ext cx="2146500" cy="280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07575" y="2571750"/>
            <a:ext cx="2146500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3600"/>
              <a:t>SMACZNEGO ❤️❤️❤️❤️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t="7813" b="7813"/>
          <a:stretch/>
        </p:blipFill>
        <p:spPr>
          <a:xfrm flipH="1">
            <a:off x="1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Pokaz na ekranie (16:9)</PresentationFormat>
  <Paragraphs>18</Paragraphs>
  <Slides>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Playfair Display</vt:lpstr>
      <vt:lpstr>Lato</vt:lpstr>
      <vt:lpstr>Arial</vt:lpstr>
      <vt:lpstr>Coral</vt:lpstr>
      <vt:lpstr>Danie walentynkowe </vt:lpstr>
      <vt:lpstr>Miłosny Omlet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 walentynkowe</dc:title>
  <dc:creator>Dawid</dc:creator>
  <cp:lastModifiedBy>Dawid</cp:lastModifiedBy>
  <cp:revision>1</cp:revision>
  <dcterms:modified xsi:type="dcterms:W3CDTF">2022-02-14T08:52:17Z</dcterms:modified>
</cp:coreProperties>
</file>