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8" r:id="rId3"/>
    <p:sldId id="261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23AA6F6-F9C2-4547-8173-125AA46831C8}">
          <p14:sldIdLst>
            <p14:sldId id="274"/>
            <p14:sldId id="258"/>
            <p14:sldId id="261"/>
            <p14:sldId id="259"/>
            <p14:sldId id="262"/>
            <p14:sldId id="263"/>
            <p14:sldId id="264"/>
            <p14:sldId id="266"/>
          </p14:sldIdLst>
        </p14:section>
        <p14:section name="Sekcja bez tytułu" id="{0293920F-030E-464E-B10B-CC68B582444F}">
          <p14:sldIdLst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 na ciasto walentynkowe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5626968" cy="3994464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pl-PL" dirty="0"/>
              <a:t>Składniki:</a:t>
            </a:r>
          </a:p>
          <a:p>
            <a:pPr marL="64008" indent="0">
              <a:buNone/>
            </a:pPr>
            <a:r>
              <a:rPr lang="pl-PL" dirty="0"/>
              <a:t>Biszkopt :</a:t>
            </a:r>
          </a:p>
          <a:p>
            <a:pPr marL="64008" indent="0">
              <a:buNone/>
            </a:pPr>
            <a:r>
              <a:rPr lang="pl-PL" dirty="0"/>
              <a:t>-6 jajek </a:t>
            </a:r>
          </a:p>
          <a:p>
            <a:pPr marL="64008" indent="0">
              <a:buNone/>
            </a:pPr>
            <a:r>
              <a:rPr lang="pl-PL" dirty="0"/>
              <a:t>-ocet 1 łyżka</a:t>
            </a:r>
          </a:p>
          <a:p>
            <a:pPr marL="64008" indent="0">
              <a:buNone/>
            </a:pPr>
            <a:r>
              <a:rPr lang="pl-PL" dirty="0"/>
              <a:t>-Cukier puder szklanka</a:t>
            </a:r>
          </a:p>
          <a:p>
            <a:pPr marL="64008" indent="0">
              <a:buNone/>
            </a:pPr>
            <a:r>
              <a:rPr lang="pl-PL" dirty="0"/>
              <a:t>-Mąka ziemniaczana i pszenna    Barwnik spożywczy </a:t>
            </a:r>
          </a:p>
          <a:p>
            <a:pPr marL="64008" indent="0">
              <a:buNone/>
            </a:pPr>
            <a:r>
              <a:rPr lang="pl-PL" dirty="0"/>
              <a:t>-proszek do pieczenia </a:t>
            </a:r>
          </a:p>
          <a:p>
            <a:pPr marL="64008" indent="0">
              <a:buNone/>
            </a:pPr>
            <a:r>
              <a:rPr lang="pl-PL" dirty="0"/>
              <a:t>Śmietana:</a:t>
            </a:r>
          </a:p>
          <a:p>
            <a:pPr marL="64008" indent="0">
              <a:buNone/>
            </a:pPr>
            <a:r>
              <a:rPr lang="pl-PL" dirty="0"/>
              <a:t>-śmietanka 30%</a:t>
            </a:r>
          </a:p>
          <a:p>
            <a:pPr marL="64008" indent="0">
              <a:buNone/>
            </a:pPr>
            <a:r>
              <a:rPr lang="pl-PL" dirty="0"/>
              <a:t>- cukier puder</a:t>
            </a:r>
          </a:p>
          <a:p>
            <a:pPr marL="64008" indent="0">
              <a:buNone/>
            </a:pPr>
            <a:r>
              <a:rPr lang="pl-PL" dirty="0"/>
              <a:t>Polewa:  mleczna czekolada, śmietanka 36%, cukier</a:t>
            </a:r>
          </a:p>
          <a:p>
            <a:pPr marL="64008" indent="0">
              <a:buNone/>
            </a:pPr>
            <a:r>
              <a:rPr lang="pl-PL" dirty="0"/>
              <a:t>-płatki migdałów</a:t>
            </a:r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09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8229600" cy="1399032"/>
          </a:xfrm>
        </p:spPr>
        <p:txBody>
          <a:bodyPr/>
          <a:lstStyle/>
          <a:p>
            <a:r>
              <a:rPr lang="pl-PL" dirty="0"/>
              <a:t>Krok 9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2060848"/>
            <a:ext cx="3909120" cy="244827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pl-PL" dirty="0"/>
              <a:t>Wyjmij ciasto ostrożnie z piekarnika . Gdy będzie  letnie (ale nie za zimne) wytnij z niego serce by zaznaczyć linie serca… możesz zaznaczyć sobie formę np. wykałaczką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2597" y="2240869"/>
            <a:ext cx="3600402" cy="1800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728" y="2286000"/>
            <a:ext cx="365415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8229600" cy="1399032"/>
          </a:xfrm>
        </p:spPr>
        <p:txBody>
          <a:bodyPr/>
          <a:lstStyle/>
          <a:p>
            <a:r>
              <a:rPr lang="pl-PL" dirty="0"/>
              <a:t>Krok 10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0326" y="1882808"/>
            <a:ext cx="6286474" cy="4572000"/>
          </a:xfrm>
        </p:spPr>
        <p:txBody>
          <a:bodyPr/>
          <a:lstStyle/>
          <a:p>
            <a:pPr marL="64008" indent="0">
              <a:buNone/>
            </a:pPr>
            <a:r>
              <a:rPr lang="pl-PL" dirty="0"/>
              <a:t>Robimy masę śmietanową </a:t>
            </a:r>
          </a:p>
          <a:p>
            <a:pPr marL="64008" indent="0">
              <a:buNone/>
            </a:pPr>
            <a:r>
              <a:rPr lang="pl-PL" dirty="0"/>
              <a:t> wlej całą śmietankę 30% dodaj cukier waniliowy oraz cukier włącz mikser na duże obroty. Gdy śmietana zgęstnieje to znaczy że jest dobra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5510" y="3001848"/>
            <a:ext cx="38154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8229600" cy="1399032"/>
          </a:xfrm>
        </p:spPr>
        <p:txBody>
          <a:bodyPr/>
          <a:lstStyle/>
          <a:p>
            <a:r>
              <a:rPr lang="pl-PL" dirty="0"/>
              <a:t>krok11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841" y="2420888"/>
            <a:ext cx="4752527" cy="43204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dirty="0"/>
              <a:t>Gotowe ciasto ostrożnie przekrój wzdłuż i nasącz sokiem malinowym z cytryną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8091" y="2960947"/>
            <a:ext cx="4788022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8229600" cy="1399032"/>
          </a:xfrm>
        </p:spPr>
        <p:txBody>
          <a:bodyPr/>
          <a:lstStyle/>
          <a:p>
            <a:r>
              <a:rPr lang="pl-PL" dirty="0"/>
              <a:t>Krok 12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0" y="1628800"/>
            <a:ext cx="3394720" cy="2736304"/>
          </a:xfrm>
        </p:spPr>
        <p:txBody>
          <a:bodyPr/>
          <a:lstStyle/>
          <a:p>
            <a:pPr marL="64008" indent="0">
              <a:buNone/>
            </a:pPr>
            <a:r>
              <a:rPr lang="pl-PL" dirty="0"/>
              <a:t>Wylej śmietanę na jedną część ciasta i przykryj drugą . Potem wyrównaj boki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78395" y="2798675"/>
            <a:ext cx="4932038" cy="23042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012" y="2751821"/>
            <a:ext cx="4953741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8229600" cy="1399032"/>
          </a:xfrm>
        </p:spPr>
        <p:txBody>
          <a:bodyPr/>
          <a:lstStyle/>
          <a:p>
            <a:r>
              <a:rPr lang="pl-PL" dirty="0"/>
              <a:t>Krok 13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0" y="1882808"/>
            <a:ext cx="3754760" cy="3130368"/>
          </a:xfrm>
        </p:spPr>
        <p:txBody>
          <a:bodyPr/>
          <a:lstStyle/>
          <a:p>
            <a:pPr marL="64008" indent="0">
              <a:buNone/>
            </a:pPr>
            <a:r>
              <a:rPr lang="pl-PL" dirty="0"/>
              <a:t>Gotową  mleczną polewą udekoruj ciasto i posyp  płatkami migdałowymi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573014"/>
            <a:ext cx="4932040" cy="201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-13579"/>
            <a:ext cx="6779096" cy="1340768"/>
          </a:xfrm>
        </p:spPr>
        <p:txBody>
          <a:bodyPr>
            <a:normAutofit fontScale="90000"/>
          </a:bodyPr>
          <a:lstStyle/>
          <a:p>
            <a:r>
              <a:rPr lang="pl-PL" dirty="0"/>
              <a:t>Dziękuje za uwagę i życzę smacznego  Oliwia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2109" y="1884829"/>
            <a:ext cx="5660119" cy="42839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3360" y="1597361"/>
            <a:ext cx="5661246" cy="4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2448272" cy="689521"/>
          </a:xfrm>
        </p:spPr>
        <p:txBody>
          <a:bodyPr>
            <a:normAutofit fontScale="90000"/>
          </a:bodyPr>
          <a:lstStyle/>
          <a:p>
            <a:r>
              <a:rPr lang="pl-PL" dirty="0"/>
              <a:t>Krok 1              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Rozdziel 6 jaj - białka od żółtek  i przelej do dwóch  misek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99" y="3825045"/>
            <a:ext cx="3600400" cy="16561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1820" y="3681028"/>
            <a:ext cx="26642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4535512" cy="1470025"/>
          </a:xfrm>
        </p:spPr>
        <p:txBody>
          <a:bodyPr/>
          <a:lstStyle/>
          <a:p>
            <a:r>
              <a:rPr lang="pl-PL" dirty="0"/>
              <a:t>Krok 2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Do żółtek dodaj 1 zwykłą łyżkę octu i 1 łyżeczkę proszku do pieczenia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4661" y="3589117"/>
            <a:ext cx="3563888" cy="20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15816" y="620688"/>
            <a:ext cx="2447280" cy="1470025"/>
          </a:xfrm>
        </p:spPr>
        <p:txBody>
          <a:bodyPr/>
          <a:lstStyle/>
          <a:p>
            <a:r>
              <a:rPr lang="pl-PL" dirty="0"/>
              <a:t>Krok 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2912" cy="1752600"/>
          </a:xfrm>
        </p:spPr>
        <p:txBody>
          <a:bodyPr/>
          <a:lstStyle/>
          <a:p>
            <a:r>
              <a:rPr lang="pl-PL" dirty="0"/>
              <a:t>Białka wlej do miksera i stopniowo dodawaj 1 szklankę cukru pudru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7458" y="4146010"/>
            <a:ext cx="33062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64704" y="764704"/>
            <a:ext cx="8062912" cy="1470025"/>
          </a:xfrm>
        </p:spPr>
        <p:txBody>
          <a:bodyPr/>
          <a:lstStyle/>
          <a:p>
            <a:r>
              <a:rPr lang="pl-PL" dirty="0"/>
              <a:t>Krok 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15816" y="2250280"/>
            <a:ext cx="5687639" cy="175260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Gdy białka ubiją się dodaj do nich 1 szklankę mąki pszennej i 1 szklankę mąki ziemniaczanej dokładnie wymieszaj łyżką drewnianą dodaj  żółtka i znowu  powoli wymieszaj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0767" y="3209159"/>
            <a:ext cx="452887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76672" y="620688"/>
            <a:ext cx="8062912" cy="1470025"/>
          </a:xfrm>
        </p:spPr>
        <p:txBody>
          <a:bodyPr/>
          <a:lstStyle/>
          <a:p>
            <a:r>
              <a:rPr lang="pl-PL" dirty="0"/>
              <a:t>Krok 5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23166" y="2250280"/>
            <a:ext cx="5180289" cy="175260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Następnie dodaj czerwony barwnik spożywczy w ilości takiej żeby ciasto miało kolor różowy. Wymieszaj dokładnie składniki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6328" y="2295129"/>
            <a:ext cx="4104456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764704" y="692696"/>
            <a:ext cx="8062912" cy="1470025"/>
          </a:xfrm>
        </p:spPr>
        <p:txBody>
          <a:bodyPr/>
          <a:lstStyle/>
          <a:p>
            <a:r>
              <a:rPr lang="pl-PL" dirty="0"/>
              <a:t>Krok 6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34575" y="2250280"/>
            <a:ext cx="4168880" cy="1826792"/>
          </a:xfrm>
        </p:spPr>
        <p:txBody>
          <a:bodyPr/>
          <a:lstStyle/>
          <a:p>
            <a:r>
              <a:rPr lang="pl-PL" dirty="0"/>
              <a:t>Wylej masę do okrągłej  formy i rozprowadź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3712" y="3014130"/>
            <a:ext cx="4680520" cy="25922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11760" y="4653136"/>
            <a:ext cx="45719" cy="19390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45226" y="120544"/>
            <a:ext cx="53752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8229600" cy="1399032"/>
          </a:xfrm>
        </p:spPr>
        <p:txBody>
          <a:bodyPr/>
          <a:lstStyle/>
          <a:p>
            <a:r>
              <a:rPr lang="pl-PL" dirty="0"/>
              <a:t>Krok 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1772816"/>
            <a:ext cx="5061248" cy="136815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pl-PL" dirty="0"/>
              <a:t>Piecz ciasto przez 10 min w 220 stopniach i przez 20 min w 170 stopniach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81263"/>
            <a:ext cx="3707904" cy="18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8229600" cy="1399032"/>
          </a:xfrm>
        </p:spPr>
        <p:txBody>
          <a:bodyPr/>
          <a:lstStyle/>
          <a:p>
            <a:r>
              <a:rPr lang="pl-PL" dirty="0"/>
              <a:t>Krok 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pl-PL" dirty="0"/>
              <a:t>Po upłynięciu określonego czasu  wyłącz piekarnik. Biszkopt odpoczywa przez </a:t>
            </a:r>
          </a:p>
          <a:p>
            <a:pPr marL="64008" indent="0">
              <a:buNone/>
            </a:pPr>
            <a:r>
              <a:rPr lang="pl-PL" dirty="0"/>
              <a:t>ok 20-30 min</a:t>
            </a:r>
          </a:p>
        </p:txBody>
      </p:sp>
    </p:spTree>
    <p:extLst>
      <p:ext uri="{BB962C8B-B14F-4D97-AF65-F5344CB8AC3E}">
        <p14:creationId xmlns:p14="http://schemas.microsoft.com/office/powerpoint/2010/main" val="2448490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289</Words>
  <Application>Microsoft Office PowerPoint</Application>
  <PresentationFormat>Pokaz na ekranie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Energetyczny</vt:lpstr>
      <vt:lpstr>Przepis na ciasto walentynkowe</vt:lpstr>
      <vt:lpstr>Krok 1               </vt:lpstr>
      <vt:lpstr>Krok 2</vt:lpstr>
      <vt:lpstr>Krok 3</vt:lpstr>
      <vt:lpstr>Krok 4</vt:lpstr>
      <vt:lpstr>Krok 5</vt:lpstr>
      <vt:lpstr>Krok 6 </vt:lpstr>
      <vt:lpstr>Krok 7</vt:lpstr>
      <vt:lpstr>Krok 8</vt:lpstr>
      <vt:lpstr>Krok 9 </vt:lpstr>
      <vt:lpstr>Krok 10</vt:lpstr>
      <vt:lpstr>krok11</vt:lpstr>
      <vt:lpstr>Krok 12 </vt:lpstr>
      <vt:lpstr>Krok 13 </vt:lpstr>
      <vt:lpstr>Dziękuje za uwagę i życzę smacznego  Oliwia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Przepis na ciasto walentynkowe</dc:title>
  <dc:creator>Spółdzielnia Chmiel</dc:creator>
  <cp:lastModifiedBy>Dawid</cp:lastModifiedBy>
  <cp:revision>11</cp:revision>
  <dcterms:created xsi:type="dcterms:W3CDTF">2022-02-13T14:24:45Z</dcterms:created>
  <dcterms:modified xsi:type="dcterms:W3CDTF">2022-02-14T08:00:02Z</dcterms:modified>
</cp:coreProperties>
</file>