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3C895-0167-4EA2-A739-E595ED33396A}" type="datetimeFigureOut">
              <a:rPr lang="pl-PL" smtClean="0"/>
              <a:t>14.02.2022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82B1A-F3E0-4471-9D19-381B11A9559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5" name="pole tekstowe 4"/>
          <p:cNvSpPr txBox="1"/>
          <p:nvPr/>
        </p:nvSpPr>
        <p:spPr>
          <a:xfrm>
            <a:off x="1785918" y="1785926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latin typeface="Baskerville Old Face" pitchFamily="18" charset="0"/>
              </a:rPr>
              <a:t>BUDYNIOWY PRZEKŁADANIEC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14678" y="4286256"/>
            <a:ext cx="2666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MICHAŁ PLUTA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Autofit/>
          </a:bodyPr>
          <a:lstStyle/>
          <a:p>
            <a:r>
              <a:rPr lang="pl-PL" sz="7200" dirty="0">
                <a:latin typeface="Baskerville Old Face" pitchFamily="18" charset="0"/>
              </a:rPr>
              <a:t>Produkty:</a:t>
            </a:r>
          </a:p>
        </p:txBody>
      </p:sp>
      <p:pic>
        <p:nvPicPr>
          <p:cNvPr id="5" name="Symbol zastępczy zawartości 4" descr="273689928_431447272091357_3100336175856490198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57686" y="2500306"/>
            <a:ext cx="3829050" cy="28743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pole tekstowe 5"/>
          <p:cNvSpPr txBox="1"/>
          <p:nvPr/>
        </p:nvSpPr>
        <p:spPr>
          <a:xfrm>
            <a:off x="1214414" y="2285992"/>
            <a:ext cx="278608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800" b="1" dirty="0">
                <a:latin typeface="Baskerville Old Face" pitchFamily="18" charset="0"/>
              </a:rPr>
              <a:t>Budyń</a:t>
            </a:r>
          </a:p>
          <a:p>
            <a:pPr>
              <a:buFont typeface="Arial" pitchFamily="34" charset="0"/>
              <a:buChar char="•"/>
            </a:pPr>
            <a:r>
              <a:rPr lang="pl-PL" sz="2800" b="1" dirty="0">
                <a:latin typeface="Baskerville Old Face" pitchFamily="18" charset="0"/>
              </a:rPr>
              <a:t>Kisiel</a:t>
            </a:r>
          </a:p>
          <a:p>
            <a:pPr>
              <a:buFont typeface="Arial" pitchFamily="34" charset="0"/>
              <a:buChar char="•"/>
            </a:pPr>
            <a:r>
              <a:rPr lang="pl-PL" sz="2800" b="1" dirty="0">
                <a:latin typeface="Baskerville Old Face" pitchFamily="18" charset="0"/>
              </a:rPr>
              <a:t>Ciasteczka </a:t>
            </a:r>
            <a:r>
              <a:rPr lang="pl-PL" sz="2800" b="1" dirty="0" err="1">
                <a:latin typeface="Baskerville Old Face" pitchFamily="18" charset="0"/>
              </a:rPr>
              <a:t>oreo</a:t>
            </a:r>
            <a:endParaRPr lang="pl-PL" sz="2800" b="1" dirty="0">
              <a:latin typeface="Baskerville Old Fac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800" b="1" dirty="0">
                <a:latin typeface="Baskerville Old Face" pitchFamily="18" charset="0"/>
              </a:rPr>
              <a:t>Meko</a:t>
            </a:r>
          </a:p>
          <a:p>
            <a:pPr>
              <a:buFont typeface="Arial" pitchFamily="34" charset="0"/>
              <a:buChar char="•"/>
            </a:pPr>
            <a:r>
              <a:rPr lang="pl-PL" sz="2800" b="1" dirty="0">
                <a:latin typeface="Baskerville Old Face" pitchFamily="18" charset="0"/>
              </a:rPr>
              <a:t>Woda</a:t>
            </a:r>
          </a:p>
          <a:p>
            <a:pPr>
              <a:buFont typeface="Arial" pitchFamily="34" charset="0"/>
              <a:buChar char="•"/>
            </a:pPr>
            <a:r>
              <a:rPr lang="pl-PL" sz="2800" b="1" dirty="0">
                <a:latin typeface="Baskerville Old Face" pitchFamily="18" charset="0"/>
              </a:rPr>
              <a:t>Cukier</a:t>
            </a:r>
          </a:p>
          <a:p>
            <a:pPr>
              <a:buFont typeface="Arial" pitchFamily="34" charset="0"/>
              <a:buChar char="•"/>
            </a:pPr>
            <a:r>
              <a:rPr lang="pl-PL" sz="2800" b="1" dirty="0" err="1">
                <a:latin typeface="Baskerville Old Face" pitchFamily="18" charset="0"/>
              </a:rPr>
              <a:t>Ferero</a:t>
            </a:r>
            <a:endParaRPr lang="pl-PL" sz="2800" b="1" dirty="0">
              <a:latin typeface="Baskerville Old Fac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/>
          <a:lstStyle/>
          <a:p>
            <a:r>
              <a:rPr lang="pl-PL" dirty="0">
                <a:latin typeface="Baskerville Old Face" pitchFamily="18" charset="0"/>
              </a:rPr>
              <a:t>Sposób wykonania: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43042" y="1600201"/>
            <a:ext cx="6000792" cy="1185858"/>
          </a:xfrm>
        </p:spPr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pl-PL" dirty="0">
                <a:latin typeface="Baskerville Old Face" pitchFamily="18" charset="0"/>
              </a:rPr>
              <a:t>Ugotuj kisiel według przepisu na opakowaniu</a:t>
            </a:r>
          </a:p>
        </p:txBody>
      </p:sp>
      <p:pic>
        <p:nvPicPr>
          <p:cNvPr id="5" name="Obraz 4" descr="273519313_945674473003080_2665630233480134269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2857496"/>
            <a:ext cx="2277428" cy="305012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1500174"/>
            <a:ext cx="6500858" cy="857256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pl-PL" sz="3600" dirty="0">
                <a:latin typeface="Baskerville Old Face" pitchFamily="18" charset="0"/>
              </a:rPr>
              <a:t>Ugotuj budyń według przepisu na opakowaniu</a:t>
            </a:r>
            <a:br>
              <a:rPr lang="pl-PL" dirty="0">
                <a:latin typeface="Baskerville Old Face" pitchFamily="18" charset="0"/>
              </a:rPr>
            </a:br>
            <a:endParaRPr lang="pl-PL" dirty="0"/>
          </a:p>
        </p:txBody>
      </p:sp>
      <p:pic>
        <p:nvPicPr>
          <p:cNvPr id="5" name="Symbol zastępczy zawartości 4" descr="273607476_636134590837503_5066089852432875589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35519" y="2500313"/>
            <a:ext cx="2387261" cy="31972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0166" y="857232"/>
            <a:ext cx="6500858" cy="98903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pl-PL" sz="3200" dirty="0">
                <a:latin typeface="Baskerville Old Face" pitchFamily="18" charset="0"/>
              </a:rPr>
              <a:t>Nakładaj warstwami do pucharków</a:t>
            </a:r>
          </a:p>
        </p:txBody>
      </p:sp>
      <p:pic>
        <p:nvPicPr>
          <p:cNvPr id="5" name="Symbol zastępczy zawartości 4" descr="273726069_346819777317551_6226871938939988802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628" y="2000240"/>
            <a:ext cx="2786082" cy="373136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Obraz 5" descr="273816516_504142031127420_2387999154080076025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604" y="2000240"/>
            <a:ext cx="2786082" cy="373136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4414" y="857232"/>
            <a:ext cx="6215106" cy="11430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pl-PL" sz="3600" dirty="0">
                <a:latin typeface="Baskerville Old Face" pitchFamily="18" charset="0"/>
              </a:rPr>
              <a:t>Pokrusz </a:t>
            </a:r>
            <a:r>
              <a:rPr lang="pl-PL" sz="3600" dirty="0" err="1">
                <a:latin typeface="Baskerville Old Face" pitchFamily="18" charset="0"/>
              </a:rPr>
              <a:t>oreo</a:t>
            </a:r>
            <a:r>
              <a:rPr lang="pl-PL" sz="3600" dirty="0">
                <a:latin typeface="Baskerville Old Face" pitchFamily="18" charset="0"/>
              </a:rPr>
              <a:t> wysyp i układaj następne warstwy</a:t>
            </a:r>
          </a:p>
        </p:txBody>
      </p:sp>
      <p:pic>
        <p:nvPicPr>
          <p:cNvPr id="5" name="Symbol zastępczy zawartości 4" descr="273539210_492179439239428_4879941351286681848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14678" y="2214554"/>
            <a:ext cx="2760642" cy="36972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watercolor-baking-equipment-illustration-frame-260nw-17360679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107383" cy="57150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794" y="1428736"/>
            <a:ext cx="5357850" cy="631844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Baskerville Old Face" pitchFamily="18" charset="0"/>
              </a:rPr>
              <a:t>SMACZNEGO</a:t>
            </a:r>
          </a:p>
        </p:txBody>
      </p:sp>
      <p:pic>
        <p:nvPicPr>
          <p:cNvPr id="5" name="Symbol zastępczy zawartości 4" descr="273512753_2154262208057215_5627067456779565755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14678" y="2285992"/>
            <a:ext cx="2707301" cy="36258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split orient="vert" dir="in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42</Words>
  <Application>Microsoft Office PowerPoint</Application>
  <PresentationFormat>Pokaz na ekranie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Baskerville Old Face</vt:lpstr>
      <vt:lpstr>Calibri</vt:lpstr>
      <vt:lpstr>Motyw pakietu Office</vt:lpstr>
      <vt:lpstr>Prezentacja programu PowerPoint</vt:lpstr>
      <vt:lpstr>Produkty:</vt:lpstr>
      <vt:lpstr>Sposób wykonania:</vt:lpstr>
      <vt:lpstr>Ugotuj budyń według przepisu na opakowaniu </vt:lpstr>
      <vt:lpstr>Nakładaj warstwami do pucharków</vt:lpstr>
      <vt:lpstr>Pokrusz oreo wysyp i układaj następne warstwy</vt:lpstr>
      <vt:lpstr>SMACZNEGO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Magda Pluta</dc:creator>
  <cp:lastModifiedBy>Dawid</cp:lastModifiedBy>
  <cp:revision>4</cp:revision>
  <dcterms:created xsi:type="dcterms:W3CDTF">2022-02-13T08:36:32Z</dcterms:created>
  <dcterms:modified xsi:type="dcterms:W3CDTF">2022-02-14T08:06:24Z</dcterms:modified>
</cp:coreProperties>
</file>