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D1F0F-063F-46FB-B956-1ECC233155BA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04832-CBD2-48C3-8453-939A401498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2037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526A-A17B-45C7-A83C-454AF7AC2DE7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B032-97FC-42F8-81E9-FA610290F961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64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526A-A17B-45C7-A83C-454AF7AC2DE7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B032-97FC-42F8-81E9-FA610290F9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09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526A-A17B-45C7-A83C-454AF7AC2DE7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B032-97FC-42F8-81E9-FA610290F9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770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526A-A17B-45C7-A83C-454AF7AC2DE7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B032-97FC-42F8-81E9-FA610290F961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7365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526A-A17B-45C7-A83C-454AF7AC2DE7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B032-97FC-42F8-81E9-FA610290F9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7605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526A-A17B-45C7-A83C-454AF7AC2DE7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B032-97FC-42F8-81E9-FA610290F961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3369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526A-A17B-45C7-A83C-454AF7AC2DE7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B032-97FC-42F8-81E9-FA610290F9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2348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526A-A17B-45C7-A83C-454AF7AC2DE7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B032-97FC-42F8-81E9-FA610290F9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0831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526A-A17B-45C7-A83C-454AF7AC2DE7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B032-97FC-42F8-81E9-FA610290F9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431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526A-A17B-45C7-A83C-454AF7AC2DE7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B032-97FC-42F8-81E9-FA610290F9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997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526A-A17B-45C7-A83C-454AF7AC2DE7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B032-97FC-42F8-81E9-FA610290F9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4179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526A-A17B-45C7-A83C-454AF7AC2DE7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B032-97FC-42F8-81E9-FA610290F9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301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526A-A17B-45C7-A83C-454AF7AC2DE7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B032-97FC-42F8-81E9-FA610290F9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241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526A-A17B-45C7-A83C-454AF7AC2DE7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B032-97FC-42F8-81E9-FA610290F9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622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526A-A17B-45C7-A83C-454AF7AC2DE7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B032-97FC-42F8-81E9-FA610290F9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244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526A-A17B-45C7-A83C-454AF7AC2DE7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B032-97FC-42F8-81E9-FA610290F9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7394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526A-A17B-45C7-A83C-454AF7AC2DE7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B032-97FC-42F8-81E9-FA610290F9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6811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3A7526A-A17B-45C7-A83C-454AF7AC2DE7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B50B032-97FC-42F8-81E9-FA610290F9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3756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Valentines-Love-Background-Red-Day-Valentine-3078239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61D115-AB73-4DA0-BEDD-037CBDDA2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97452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Szarlotki cynamonowe 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74DA255-5711-441A-BDA5-E2D108437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2682" y="4839628"/>
            <a:ext cx="8995317" cy="418171"/>
          </a:xfrm>
        </p:spPr>
        <p:txBody>
          <a:bodyPr>
            <a:normAutofit/>
          </a:bodyPr>
          <a:lstStyle/>
          <a:p>
            <a:r>
              <a:rPr lang="pl-PL" dirty="0"/>
              <a:t>Marietta Grelak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E27EC95-90C2-4B5F-8D28-657C5C685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12E96A7-A349-4829-83D2-8A6CB4DFCB97}"/>
              </a:ext>
            </a:extLst>
          </p:cNvPr>
          <p:cNvSpPr txBox="1"/>
          <p:nvPr/>
        </p:nvSpPr>
        <p:spPr>
          <a:xfrm>
            <a:off x="5620215" y="2183171"/>
            <a:ext cx="52299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latin typeface="Colonna MT" panose="04020805060202030203" pitchFamily="82" charset="0"/>
              </a:rPr>
              <a:t>Szarlotki  </a:t>
            </a:r>
          </a:p>
          <a:p>
            <a:r>
              <a:rPr lang="pl-PL" sz="5400" b="1" dirty="0">
                <a:latin typeface="Colonna MT" panose="04020805060202030203" pitchFamily="82" charset="0"/>
              </a:rPr>
              <a:t>     cynamonowe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B5DE5DA-1BF5-4A00-83D8-601CAE6076E8}"/>
              </a:ext>
            </a:extLst>
          </p:cNvPr>
          <p:cNvSpPr txBox="1"/>
          <p:nvPr/>
        </p:nvSpPr>
        <p:spPr>
          <a:xfrm>
            <a:off x="9199756" y="5735637"/>
            <a:ext cx="218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Marietta Grelak</a:t>
            </a:r>
          </a:p>
        </p:txBody>
      </p:sp>
    </p:spTree>
    <p:extLst>
      <p:ext uri="{BB962C8B-B14F-4D97-AF65-F5344CB8AC3E}">
        <p14:creationId xmlns:p14="http://schemas.microsoft.com/office/powerpoint/2010/main" val="18682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1656ABD-B6B8-4E29-A83E-276B2BF85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059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3A80B4B-2A19-41E1-B298-AFE68D537C93}"/>
              </a:ext>
            </a:extLst>
          </p:cNvPr>
          <p:cNvSpPr txBox="1"/>
          <p:nvPr/>
        </p:nvSpPr>
        <p:spPr>
          <a:xfrm>
            <a:off x="4616604" y="1282390"/>
            <a:ext cx="2241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</a:rPr>
              <a:t>Składniki:</a:t>
            </a:r>
            <a:endParaRPr lang="pl-PL" sz="2800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785CA0B-C607-4AD9-8C08-A913CD7C68D7}"/>
              </a:ext>
            </a:extLst>
          </p:cNvPr>
          <p:cNvSpPr txBox="1"/>
          <p:nvPr/>
        </p:nvSpPr>
        <p:spPr>
          <a:xfrm>
            <a:off x="4114799" y="2413337"/>
            <a:ext cx="45050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1 szklanka mąki</a:t>
            </a:r>
          </a:p>
          <a:p>
            <a:r>
              <a:rPr lang="pl-PL" dirty="0">
                <a:solidFill>
                  <a:schemeClr val="bg1"/>
                </a:solidFill>
              </a:rPr>
              <a:t>3 jajka</a:t>
            </a:r>
          </a:p>
          <a:p>
            <a:r>
              <a:rPr lang="pl-PL" dirty="0">
                <a:solidFill>
                  <a:schemeClr val="bg1"/>
                </a:solidFill>
              </a:rPr>
              <a:t>100 g masła</a:t>
            </a:r>
          </a:p>
          <a:p>
            <a:r>
              <a:rPr lang="pl-PL" dirty="0">
                <a:solidFill>
                  <a:schemeClr val="bg1"/>
                </a:solidFill>
              </a:rPr>
              <a:t>200 ml mleka</a:t>
            </a:r>
          </a:p>
          <a:p>
            <a:r>
              <a:rPr lang="pl-PL" dirty="0">
                <a:solidFill>
                  <a:schemeClr val="bg1"/>
                </a:solidFill>
              </a:rPr>
              <a:t>1 łyżeczka proszku do pieczenia</a:t>
            </a:r>
          </a:p>
          <a:p>
            <a:r>
              <a:rPr lang="pl-PL" dirty="0">
                <a:solidFill>
                  <a:schemeClr val="bg1"/>
                </a:solidFill>
              </a:rPr>
              <a:t>3 jabłka</a:t>
            </a:r>
          </a:p>
          <a:p>
            <a:r>
              <a:rPr lang="pl-PL" dirty="0">
                <a:solidFill>
                  <a:schemeClr val="bg1"/>
                </a:solidFill>
              </a:rPr>
              <a:t>cynamon</a:t>
            </a:r>
          </a:p>
        </p:txBody>
      </p:sp>
    </p:spTree>
    <p:extLst>
      <p:ext uri="{BB962C8B-B14F-4D97-AF65-F5344CB8AC3E}">
        <p14:creationId xmlns:p14="http://schemas.microsoft.com/office/powerpoint/2010/main" val="268466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plit orient="vert"/>
      </p:transition>
    </mc:Choice>
    <mc:Fallback xmlns="">
      <p:transition advClick="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D36BD7F-10C0-4155-B2F2-E5A0E737011F}"/>
              </a:ext>
            </a:extLst>
          </p:cNvPr>
          <p:cNvSpPr txBox="1"/>
          <p:nvPr/>
        </p:nvSpPr>
        <p:spPr>
          <a:xfrm>
            <a:off x="325981" y="334536"/>
            <a:ext cx="624208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Colonna MT" panose="04020805060202030203" pitchFamily="82" charset="0"/>
              </a:rPr>
              <a:t>Wykonanie:</a:t>
            </a:r>
          </a:p>
          <a:p>
            <a:r>
              <a:rPr lang="pl-PL" sz="2400" dirty="0"/>
              <a:t>Jajka ubić z cukrem, następnie dodać roztopione i wystudzone masło oraz mleko. Mąkę wymieszać z proszkiem     do pieczenia i dodać do masy oraz wymieszać.</a:t>
            </a:r>
          </a:p>
          <a:p>
            <a:r>
              <a:rPr lang="pl-PL" sz="2400" dirty="0"/>
              <a:t>Jabłka obrać i pokroić w kosteczkę oraz posypać cynamonem. Następnie połączyć z masą i delikatnie wymieszać. </a:t>
            </a:r>
          </a:p>
          <a:p>
            <a:r>
              <a:rPr lang="pl-PL" sz="2400" dirty="0"/>
              <a:t>Masę wkładać do foremek i umieścić              w rozgrzanym do 180 `C piekarniku      do suchego patyczka. </a:t>
            </a:r>
          </a:p>
          <a:p>
            <a:r>
              <a:rPr lang="pl-PL" sz="2400" dirty="0"/>
              <a:t>Po upieczeniu wystudzić i posypać cukrem pudrem.</a:t>
            </a:r>
          </a:p>
          <a:p>
            <a:endParaRPr lang="pl-PL" sz="2400" dirty="0"/>
          </a:p>
          <a:p>
            <a:r>
              <a:rPr lang="pl-PL" sz="2400" dirty="0"/>
              <a:t>Smacznego…</a:t>
            </a:r>
            <a:endParaRPr lang="pl-PL" sz="2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360EBAE-B9BF-4908-BC19-A1C1D9D67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81797" y="1383484"/>
            <a:ext cx="6300439" cy="38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91566"/>
      </p:ext>
    </p:extLst>
  </p:cSld>
  <p:clrMapOvr>
    <a:masterClrMapping/>
  </p:clrMapOvr>
  <p:transition spd="med" advClick="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3374439F-5D80-48A7-9D77-59E3BDCF6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B579FA-BBED-4836-B757-C1975FC66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80" y="2230245"/>
            <a:ext cx="2475571" cy="185110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25B0F6CF-5D96-485B-B4A9-C7E9013F8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02" y="1561171"/>
            <a:ext cx="5430644" cy="352941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9837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circle/>
      </p:transition>
    </mc:Choice>
    <mc:Fallback xmlns="">
      <p:transition advClick="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AACA3FF-B4AE-4A6B-925A-A5D304CD4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256B4D9-BDF3-4B4C-ABDE-80B8BCA77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90" y="3021980"/>
            <a:ext cx="7246620" cy="383602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1772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96</TotalTime>
  <Words>104</Words>
  <Application>Microsoft Office PowerPoint</Application>
  <PresentationFormat>Panoramiczny</PresentationFormat>
  <Paragraphs>20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Calibri</vt:lpstr>
      <vt:lpstr>Century Gothic</vt:lpstr>
      <vt:lpstr>Colonna MT</vt:lpstr>
      <vt:lpstr>Wingdings 3</vt:lpstr>
      <vt:lpstr>Wycinek</vt:lpstr>
      <vt:lpstr>Szarlotki cynamonowe 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Szarlotki cynamonowe</dc:title>
  <dc:creator>Marietta Grelak</dc:creator>
  <cp:lastModifiedBy>Dawid</cp:lastModifiedBy>
  <cp:revision>1</cp:revision>
  <dcterms:created xsi:type="dcterms:W3CDTF">2022-02-13T18:15:23Z</dcterms:created>
  <dcterms:modified xsi:type="dcterms:W3CDTF">2022-02-14T08:02:01Z</dcterms:modified>
</cp:coreProperties>
</file>