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6A030-9AC1-4023-80BA-EA5C8BEE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0181F0-0BF3-4C7C-BB32-7802977C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D482-8DFE-472B-9668-46EB06BDDC47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086037-2A33-4E1E-8FF9-120A095D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1C38A3-3A5F-4724-B0EE-9EF60DB7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364D-D72A-4E0F-95ED-4ADA1E5CB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8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AB5195-1C99-44E6-9FE3-2749FF30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C0A1D3-50F7-41DC-9B87-DC0328BB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0BCE3D-774C-4867-84E0-E0F8D41E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D482-8DFE-472B-9668-46EB06BDDC47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50CD0D-E09F-40FE-ABE1-B1AB14027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7601B1-EDA6-409C-A8CB-0562882CB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364D-D72A-4E0F-95ED-4ADA1E5CB5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19955B7-3EE4-4FC7-84C4-2422E729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000" i="1">
                <a:ea typeface="Microsoft YaHei" pitchFamily="2"/>
                <a:cs typeface="Calibri Light" pitchFamily="2"/>
              </a:rPr>
              <a:t>Pstrąg z dipem koperkowym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902D62-7550-43B0-BAE0-F549446BE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94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44A31A9-7F80-46F9-8A4B-681EE6E1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1500" b="1"/>
              <a:t>Podgotowane ziemniaki wyjąć na blachę, posmarować olejem i posypać ziołami.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8226C3-CFD2-44ED-BE29-23BD7340A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08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D1222CB-FF6B-4988-BDA0-99422021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000" b="1"/>
              <a:t>Z nowalijek i </a:t>
            </a:r>
            <a:r>
              <a:rPr lang="pl-PL" sz="2000" b="1">
                <a:cs typeface="Arial" pitchFamily="2"/>
              </a:rPr>
              <a:t>pozostałych warzyw </a:t>
            </a:r>
            <a:r>
              <a:rPr lang="pl-PL" sz="1800" b="1">
                <a:cs typeface="Arial" pitchFamily="2"/>
              </a:rPr>
              <a:t>przygotować</a:t>
            </a:r>
            <a:r>
              <a:rPr lang="pl-PL" sz="2000" b="1">
                <a:cs typeface="Arial" pitchFamily="2"/>
              </a:rPr>
              <a:t> surówkę.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5F7E30A-B0E6-4B9A-BE38-876CF02F4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1668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0C3DB97-8DBA-4216-A417-4F483CD9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400" b="1"/>
              <a:t> </a:t>
            </a:r>
            <a:r>
              <a:rPr lang="pl-PL" sz="2400"/>
              <a:t>Olej,</a:t>
            </a:r>
            <a:br>
              <a:rPr lang="pl-PL" sz="2400"/>
            </a:br>
            <a:r>
              <a:rPr lang="pl-PL" sz="2400"/>
              <a:t> sok z cytryny, sól, pieprz</a:t>
            </a:r>
            <a:br>
              <a:rPr lang="pl-PL" sz="2400"/>
            </a:br>
            <a:r>
              <a:rPr lang="pl-PL" sz="2400"/>
              <a:t> i posiekany koperek wymieszać.</a:t>
            </a:r>
            <a:br>
              <a:rPr lang="pl-PL" sz="2400"/>
            </a:br>
            <a:br>
              <a:rPr lang="pl-PL" sz="2400"/>
            </a:br>
            <a:r>
              <a:rPr lang="pl-PL" sz="2400"/>
              <a:t> Dip gotowy.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4F53A0-70F6-438B-A06A-CA34F41C5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6064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C42480-6986-4FFE-BEDD-A8FB344C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1500" b="1"/>
              <a:t>Rybę skropić sokiem z cytryny, następnie obtaczać w mące, rozmąconych jajach z przyprawami i bułce tartej.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676C27-3C17-4FAA-94E8-BA50E224A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94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DB021ED-F507-464D-B906-928BE49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1500" b="1"/>
              <a:t>Tak przygotowaną rybę smażyć na mocno rozgrzanym oleju, po obu stronach, aż do upieczenia.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0D6021-0E52-45D0-80A1-C7CB6D239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527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BD5469F-1862-4E22-85AA-65F7959B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3300" b="1"/>
              <a:t>Gotowego pstrąga wyłożyć na talerz i polać dipem z koperku.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6BAD06-4E57-4408-8C8C-E7D265406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213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07F49B3-1388-424C-83CD-3DD4583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1400" b="1"/>
              <a:t>SMACZNEGO!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63F8680-D9F1-43B6-9929-8065CE8D9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63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7F5A178-9D90-4B96-BA9F-49C37084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5600" b="1" u="sng"/>
              <a:t>Składniki</a:t>
            </a:r>
            <a:r>
              <a:rPr lang="pl-PL" sz="5600" b="1"/>
              <a:t>: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F709A4-0611-4082-A386-90ABA6E652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46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A7BC708-EE86-4DC1-B372-1D2801FF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4200" b="1"/>
              <a:t>Filety z pstrąga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6F09AA-368B-46B4-B218-EFFC65F50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533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B0560E3-F984-4674-ADD2-0F8CC02D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6000"/>
              <a:t>Jaja,</a:t>
            </a:r>
            <a:br>
              <a:rPr lang="pl-PL" sz="6000"/>
            </a:br>
            <a:r>
              <a:rPr lang="pl-PL" sz="6000"/>
              <a:t>mąka,</a:t>
            </a:r>
            <a:br>
              <a:rPr lang="pl-PL" sz="6000"/>
            </a:br>
            <a:r>
              <a:rPr lang="pl-PL" sz="6000"/>
              <a:t>bułka tarta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EBDA65-E3A9-46C3-8239-EAD2663CC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878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C4F737D-3D5F-40D6-8AF9-90CB7FAD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4400"/>
              <a:t>Sól,</a:t>
            </a:r>
            <a:br>
              <a:rPr lang="pl-PL" sz="4400"/>
            </a:br>
            <a:r>
              <a:rPr lang="pl-PL" sz="4400"/>
              <a:t>pieprz, </a:t>
            </a:r>
            <a:br>
              <a:rPr lang="pl-PL" sz="4400"/>
            </a:br>
            <a:r>
              <a:rPr lang="pl-PL" sz="4400"/>
              <a:t>zioła </a:t>
            </a:r>
            <a:r>
              <a:rPr lang="pl-PL" sz="3000"/>
              <a:t>prowansalskie</a:t>
            </a:r>
            <a:r>
              <a:rPr lang="pl-PL" sz="4400"/>
              <a:t>,</a:t>
            </a:r>
            <a:br>
              <a:rPr lang="pl-PL" sz="4400"/>
            </a:br>
            <a:r>
              <a:rPr lang="pl-PL" sz="4400"/>
              <a:t>olej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72AF38-B708-4927-A1D3-EF2CA1D2D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15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71FECFE-E8B2-4BC5-99E0-E86D4845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1400" b="1"/>
              <a:t>Sałata,</a:t>
            </a:r>
            <a:br>
              <a:rPr lang="pl-PL" sz="1400" b="1"/>
            </a:br>
            <a:r>
              <a:rPr lang="pl-PL" sz="1400" b="1"/>
              <a:t>rzodkiewka,</a:t>
            </a:r>
            <a:br>
              <a:rPr lang="pl-PL" sz="1400" b="1"/>
            </a:br>
            <a:r>
              <a:rPr lang="pl-PL" sz="1400" b="1"/>
              <a:t>ogórek,</a:t>
            </a:r>
            <a:br>
              <a:rPr lang="pl-PL" sz="1400" b="1"/>
            </a:br>
            <a:r>
              <a:rPr lang="pl-PL" sz="1400" b="1"/>
              <a:t>szczypiorek,</a:t>
            </a:r>
            <a:br>
              <a:rPr lang="pl-PL" sz="1400" b="1"/>
            </a:br>
            <a:r>
              <a:rPr lang="pl-PL" sz="1400" b="1"/>
              <a:t>koperek,</a:t>
            </a:r>
            <a:br>
              <a:rPr lang="pl-PL" sz="1400" b="1"/>
            </a:br>
            <a:r>
              <a:rPr lang="pl-PL" sz="1400" b="1"/>
              <a:t>pomidorki papryczkowe,</a:t>
            </a:r>
            <a:br>
              <a:rPr lang="pl-PL" sz="1400" b="1"/>
            </a:br>
            <a:r>
              <a:rPr lang="pl-PL" sz="1400" b="1"/>
              <a:t>cytryna</a:t>
            </a:r>
            <a:br>
              <a:rPr lang="pl-PL" sz="1400" b="1"/>
            </a:br>
            <a:endParaRPr lang="pl-PL" sz="1400" b="1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047354F-F6A9-488C-897D-3F2A57B7A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69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DFC30EB-1489-4B42-86C7-9B9D2759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3000" b="1"/>
              <a:t>Ziemniaki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831FAC-E544-4276-A136-B7B6EAEF6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72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C10E57A-FD18-41B5-A704-F4F19BDE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900" b="1"/>
              <a:t>Przygotowanie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D289D2-EA82-4D40-A7EB-564CF91C4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01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FBC875D-C1C8-410F-9C7B-BA8D3B11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900"/>
              <a:t>Ziemniaki obrać i ugotować, aż będą lekko miękkie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8C05BA2-B8DB-4D6B-8D13-306542704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8025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Panoramiczny</PresentationFormat>
  <Paragraphs>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Pstrąg z dipem koperkowym</vt:lpstr>
      <vt:lpstr>Składniki:</vt:lpstr>
      <vt:lpstr>Filety z pstrąga</vt:lpstr>
      <vt:lpstr>Jaja, mąka, bułka tarta</vt:lpstr>
      <vt:lpstr>Sól, pieprz,  zioła prowansalskie, olej</vt:lpstr>
      <vt:lpstr>Sałata, rzodkiewka, ogórek, szczypiorek, koperek, pomidorki papryczkowe, cytryna </vt:lpstr>
      <vt:lpstr>Ziemniaki</vt:lpstr>
      <vt:lpstr>Przygotowanie</vt:lpstr>
      <vt:lpstr>Ziemniaki obrać i ugotować, aż będą lekko miękkie</vt:lpstr>
      <vt:lpstr>Podgotowane ziemniaki wyjąć na blachę, posmarować olejem i posypać ziołami.</vt:lpstr>
      <vt:lpstr>Z nowalijek i pozostałych warzyw przygotować surówkę.</vt:lpstr>
      <vt:lpstr> Olej,  sok z cytryny, sól, pieprz  i posiekany koperek wymieszać.   Dip gotowy.</vt:lpstr>
      <vt:lpstr>Rybę skropić sokiem z cytryny, następnie obtaczać w mące, rozmąconych jajach z przyprawami i bułce tartej.</vt:lpstr>
      <vt:lpstr>Tak przygotowaną rybę smażyć na mocno rozgrzanym oleju, po obu stronach, aż do upieczenia.</vt:lpstr>
      <vt:lpstr>Gotowego pstrąga wyłożyć na talerz i polać dipem z koperku.</vt:lpstr>
      <vt:lpstr>SMACZNEGO!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Pstrąg z dipem koperkowym</dc:title>
  <dc:creator>Julian Wójcik</dc:creator>
  <cp:lastModifiedBy>Julian Wójcik</cp:lastModifiedBy>
  <cp:revision>1</cp:revision>
  <dcterms:created xsi:type="dcterms:W3CDTF">2021-09-09T18:52:15Z</dcterms:created>
  <dcterms:modified xsi:type="dcterms:W3CDTF">2021-09-09T18:52:15Z</dcterms:modified>
</cp:coreProperties>
</file>